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3"/>
    <p:sldId id="257" r:id="rId4"/>
    <p:sldId id="258" r:id="rId5"/>
    <p:sldId id="259" r:id="rId6"/>
    <p:sldId id="260" r:id="rId7"/>
    <p:sldId id="261" r:id="rId8"/>
    <p:sldId id="262" r:id="rId9"/>
    <p:sldId id="263" r:id="rId10"/>
    <p:sldId id="264" r:id="rId11"/>
    <p:sldId id="267" r:id="rId12"/>
    <p:sldId id="268" r:id="rId13"/>
    <p:sldId id="269" r:id="rId14"/>
    <p:sldId id="270" r:id="rId15"/>
    <p:sldId id="271" r:id="rId16"/>
    <p:sldId id="265" r:id="rId17"/>
    <p:sldId id="266"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p:scale>
          <a:sx n="66" d="100"/>
          <a:sy n="66" d="100"/>
        </p:scale>
        <p:origin x="668" y="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1" Type="http://schemas.openxmlformats.org/officeDocument/2006/relationships/tableStyles" Target="tableStyles.xml"/><Relationship Id="rId20" Type="http://schemas.openxmlformats.org/officeDocument/2006/relationships/viewProps" Target="viewProps.xml"/><Relationship Id="rId2" Type="http://schemas.openxmlformats.org/officeDocument/2006/relationships/theme" Target="theme/theme1.xml"/><Relationship Id="rId19" Type="http://schemas.openxmlformats.org/officeDocument/2006/relationships/presProps" Target="presProps.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1007533" y="0"/>
            <a:ext cx="7934348"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8941881"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2611808" y="3428998"/>
            <a:ext cx="5518066" cy="2268559"/>
          </a:xfrm>
        </p:spPr>
        <p:txBody>
          <a:bodyPr anchor="t">
            <a:normAutofit/>
          </a:bodyPr>
          <a:lstStyle>
            <a:lvl1pPr algn="r">
              <a:defRPr sz="6000"/>
            </a:lvl1pPr>
          </a:lstStyle>
          <a:p>
            <a:r>
              <a:rPr lang="en-US"/>
              <a:t>Click to edit Master title style</a:t>
            </a:r>
            <a:endParaRPr lang="en-US" dirty="0"/>
          </a:p>
        </p:txBody>
      </p:sp>
      <p:sp>
        <p:nvSpPr>
          <p:cNvPr id="3" name="Subtitle 2"/>
          <p:cNvSpPr>
            <a:spLocks noGrp="1"/>
          </p:cNvSpPr>
          <p:nvPr>
            <p:ph type="subTitle" idx="1"/>
          </p:nvPr>
        </p:nvSpPr>
        <p:spPr>
          <a:xfrm>
            <a:off x="2772274" y="2268786"/>
            <a:ext cx="5357600" cy="1160213"/>
          </a:xfrm>
        </p:spPr>
        <p:txBody>
          <a:bodyPr tIns="0" anchor="b">
            <a:normAutofit/>
          </a:bodyPr>
          <a:lstStyle>
            <a:lvl1pPr marL="0" indent="0" algn="r">
              <a:buNone/>
              <a:defRPr sz="1800" b="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AB3A824-1A51-4B26-AD58-A6D8E14F6C04}" type="datetimeFigureOut">
              <a:rPr lang="en-US" dirty="0"/>
            </a:fld>
            <a:endParaRPr lang="en-US" dirty="0"/>
          </a:p>
        </p:txBody>
      </p:sp>
      <p:sp>
        <p:nvSpPr>
          <p:cNvPr id="5" name="Footer Placeholder 4"/>
          <p:cNvSpPr>
            <a:spLocks noGrp="1"/>
          </p:cNvSpPr>
          <p:nvPr>
            <p:ph type="ftr" sz="quarter" idx="11"/>
          </p:nvPr>
        </p:nvSpPr>
        <p:spPr/>
        <p:txBody>
          <a:bodyPr/>
          <a:lstStyle/>
          <a:p>
            <a:r>
              <a:rPr lang="en-US" dirty="0"/>
              <a:t>
              </a:t>
            </a:r>
            <a:endParaRPr lang="en-US" dirty="0"/>
          </a:p>
        </p:txBody>
      </p:sp>
      <p:sp>
        <p:nvSpPr>
          <p:cNvPr id="6" name="Slide Number Placeholder 5"/>
          <p:cNvSpPr>
            <a:spLocks noGrp="1"/>
          </p:cNvSpPr>
          <p:nvPr>
            <p:ph type="sldNum" sz="quarter" idx="12"/>
          </p:nvPr>
        </p:nvSpPr>
        <p:spPr/>
        <p:txBody>
          <a:bodyPr rIns="45720"/>
          <a:lstStyle/>
          <a:p>
            <a:fld id="{6D22F896-40B5-4ADD-8801-0D06FADFA095}" type="slidenum">
              <a:rPr lang="en-US" dirty="0"/>
            </a:fld>
            <a:endParaRPr lang="en-US" dirty="0"/>
          </a:p>
        </p:txBody>
      </p:sp>
      <p:sp>
        <p:nvSpPr>
          <p:cNvPr id="13" name="TextBox 12"/>
          <p:cNvSpPr txBox="1"/>
          <p:nvPr/>
        </p:nvSpPr>
        <p:spPr>
          <a:xfrm>
            <a:off x="2191282" y="3262852"/>
            <a:ext cx="415636" cy="461665"/>
          </a:xfrm>
          <a:prstGeom prst="rect">
            <a:avLst/>
          </a:prstGeom>
          <a:noFill/>
        </p:spPr>
        <p:txBody>
          <a:bodyPr wrap="square" rtlCol="0">
            <a:spAutoFit/>
          </a:bodyPr>
          <a:lstStyle/>
          <a:p>
            <a:pPr algn="r"/>
            <a:r>
              <a:rPr lang="en-US" sz="2400" dirty="0">
                <a:solidFill>
                  <a:schemeClr val="accent6"/>
                </a:solidFill>
                <a:latin typeface="Wingdings 3" panose="05040102010807070707" pitchFamily="18" charset="2"/>
              </a:rPr>
              <a:t>z</a:t>
            </a:r>
            <a:endParaRPr lang="en-US" sz="2400" dirty="0">
              <a:solidFill>
                <a:schemeClr val="accent6"/>
              </a:solidFill>
              <a:latin typeface="MS Shell Dlg 2" panose="020B0604030504040204" pitchFamily="34" charset="0"/>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4" name="Rectangle 13"/>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TextBox 8"/>
          <p:cNvSpPr txBox="1"/>
          <p:nvPr/>
        </p:nvSpPr>
        <p:spPr>
          <a:xfrm>
            <a:off x="2194236" y="641225"/>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11808" y="808056"/>
            <a:ext cx="7954091" cy="1077229"/>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fld id="{D857E33E-8B18-4087-B112-809917729534}" type="datetimeFigureOut">
              <a:rPr lang="en-US" dirty="0"/>
            </a:fld>
            <a:endParaRPr lang="en-US" dirty="0"/>
          </a:p>
        </p:txBody>
      </p:sp>
      <p:sp>
        <p:nvSpPr>
          <p:cNvPr id="5" name="Footer Placeholder 4"/>
          <p:cNvSpPr>
            <a:spLocks noGrp="1"/>
          </p:cNvSpPr>
          <p:nvPr>
            <p:ph type="ftr" sz="quarter" idx="11"/>
          </p:nvPr>
        </p:nvSpPr>
        <p:spPr/>
        <p:txBody>
          <a:bodyPr/>
          <a:lstStyle/>
          <a:p>
            <a:r>
              <a:rPr lang="en-US" dirty="0"/>
              <a:t>
              </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5" name="Rectangle 14"/>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TextBox 8"/>
          <p:cNvSpPr txBox="1"/>
          <p:nvPr/>
        </p:nvSpPr>
        <p:spPr>
          <a:xfrm rot="5400000">
            <a:off x="10337141" y="416061"/>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Vertical Title 1"/>
          <p:cNvSpPr>
            <a:spLocks noGrp="1"/>
          </p:cNvSpPr>
          <p:nvPr>
            <p:ph type="title" orient="vert"/>
          </p:nvPr>
        </p:nvSpPr>
        <p:spPr>
          <a:xfrm>
            <a:off x="9239380" y="805818"/>
            <a:ext cx="1326519" cy="5244126"/>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2608751" y="970410"/>
            <a:ext cx="6466903" cy="5079534"/>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fld id="{D3FFE419-2371-464F-8239-3959401C3561}" type="datetimeFigureOut">
              <a:rPr lang="en-US" dirty="0"/>
            </a:fld>
            <a:endParaRPr lang="en-US" dirty="0"/>
          </a:p>
        </p:txBody>
      </p:sp>
      <p:sp>
        <p:nvSpPr>
          <p:cNvPr id="5" name="Footer Placeholder 4"/>
          <p:cNvSpPr>
            <a:spLocks noGrp="1"/>
          </p:cNvSpPr>
          <p:nvPr>
            <p:ph type="ftr" sz="quarter" idx="11"/>
          </p:nvPr>
        </p:nvSpPr>
        <p:spPr/>
        <p:txBody>
          <a:bodyPr/>
          <a:lstStyle/>
          <a:p>
            <a:r>
              <a:rPr lang="en-US" dirty="0"/>
              <a:t>
              </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9" name="Rectangle 28"/>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fld id="{97D162C4-EDD9-4389-A98B-B87ECEA2A816}" type="datetimeFigureOut">
              <a:rPr lang="en-US" dirty="0"/>
            </a:fld>
            <a:endParaRPr lang="en-US" dirty="0"/>
          </a:p>
        </p:txBody>
      </p:sp>
      <p:sp>
        <p:nvSpPr>
          <p:cNvPr id="5" name="Footer Placeholder 4"/>
          <p:cNvSpPr>
            <a:spLocks noGrp="1"/>
          </p:cNvSpPr>
          <p:nvPr>
            <p:ph type="ftr" sz="quarter" idx="11"/>
          </p:nvPr>
        </p:nvSpPr>
        <p:spPr/>
        <p:txBody>
          <a:bodyPr/>
          <a:lstStyle/>
          <a:p>
            <a:r>
              <a:rPr lang="en-US" dirty="0"/>
              <a:t>
              </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fld>
            <a:endParaRPr lang="en-US" dirty="0"/>
          </a:p>
        </p:txBody>
      </p:sp>
      <p:sp>
        <p:nvSpPr>
          <p:cNvPr id="7" name="TextBox 6"/>
          <p:cNvSpPr txBox="1"/>
          <p:nvPr/>
        </p:nvSpPr>
        <p:spPr>
          <a:xfrm>
            <a:off x="2194943" y="641225"/>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4" name="Rectangle 23"/>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TextBox 10"/>
          <p:cNvSpPr txBox="1"/>
          <p:nvPr/>
        </p:nvSpPr>
        <p:spPr>
          <a:xfrm>
            <a:off x="2191843" y="2962586"/>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09873" y="3147254"/>
            <a:ext cx="7956560" cy="1424746"/>
          </a:xfrm>
        </p:spPr>
        <p:txBody>
          <a:bodyPr anchor="t">
            <a:normAutofit/>
          </a:bodyPr>
          <a:lstStyle>
            <a:lvl1pPr algn="r">
              <a:defRPr sz="3200"/>
            </a:lvl1pPr>
          </a:lstStyle>
          <a:p>
            <a:r>
              <a:rPr lang="en-US"/>
              <a:t>Click to edit Master title style</a:t>
            </a:r>
            <a:endParaRPr lang="en-US" dirty="0"/>
          </a:p>
        </p:txBody>
      </p:sp>
      <p:sp>
        <p:nvSpPr>
          <p:cNvPr id="3" name="Text Placeholder 2"/>
          <p:cNvSpPr>
            <a:spLocks noGrp="1"/>
          </p:cNvSpPr>
          <p:nvPr>
            <p:ph type="body" idx="1"/>
          </p:nvPr>
        </p:nvSpPr>
        <p:spPr>
          <a:xfrm>
            <a:off x="2773968" y="2268786"/>
            <a:ext cx="7791931" cy="878468"/>
          </a:xfrm>
        </p:spPr>
        <p:txBody>
          <a:bodyPr tIns="0" anchor="b">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3E5059C3-6A89-4494-99FF-5A4D6FFD50EB}" type="datetimeFigureOut">
              <a:rPr lang="en-US" dirty="0"/>
            </a:fld>
            <a:endParaRPr lang="en-US" dirty="0"/>
          </a:p>
        </p:txBody>
      </p:sp>
      <p:sp>
        <p:nvSpPr>
          <p:cNvPr id="5" name="Footer Placeholder 4"/>
          <p:cNvSpPr>
            <a:spLocks noGrp="1"/>
          </p:cNvSpPr>
          <p:nvPr>
            <p:ph type="ftr" sz="quarter" idx="11"/>
          </p:nvPr>
        </p:nvSpPr>
        <p:spPr/>
        <p:txBody>
          <a:bodyPr/>
          <a:lstStyle/>
          <a:p>
            <a:r>
              <a:rPr lang="en-US" dirty="0"/>
              <a:t>
              </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6" name="Rectangle 25"/>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Rectangle 26"/>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609873" y="805817"/>
            <a:ext cx="7950984" cy="10817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2605374" y="2052116"/>
            <a:ext cx="3891960" cy="399782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Content Placeholder 3"/>
          <p:cNvSpPr>
            <a:spLocks noGrp="1"/>
          </p:cNvSpPr>
          <p:nvPr>
            <p:ph sz="half" idx="2"/>
          </p:nvPr>
        </p:nvSpPr>
        <p:spPr>
          <a:xfrm>
            <a:off x="6666636" y="2052114"/>
            <a:ext cx="3894222" cy="3997829"/>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Date Placeholder 4"/>
          <p:cNvSpPr>
            <a:spLocks noGrp="1"/>
          </p:cNvSpPr>
          <p:nvPr>
            <p:ph type="dt" sz="half" idx="10"/>
          </p:nvPr>
        </p:nvSpPr>
        <p:spPr/>
        <p:txBody>
          <a:bodyPr/>
          <a:lstStyle/>
          <a:p>
            <a:fld id="{CA954B2F-12DE-47F5-8894-472B206D2E1E}" type="datetimeFigureOut">
              <a:rPr lang="en-US" dirty="0"/>
            </a:fld>
            <a:endParaRPr lang="en-US" dirty="0"/>
          </a:p>
        </p:txBody>
      </p:sp>
      <p:sp>
        <p:nvSpPr>
          <p:cNvPr id="6" name="Footer Placeholder 5"/>
          <p:cNvSpPr>
            <a:spLocks noGrp="1"/>
          </p:cNvSpPr>
          <p:nvPr>
            <p:ph type="ftr" sz="quarter" idx="11"/>
          </p:nvPr>
        </p:nvSpPr>
        <p:spPr/>
        <p:txBody>
          <a:bodyPr/>
          <a:lstStyle/>
          <a:p>
            <a:r>
              <a:rPr lang="en-US" dirty="0"/>
              <a:t>
              </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fld>
            <a:endParaRPr lang="en-US" dirty="0"/>
          </a:p>
        </p:txBody>
      </p:sp>
      <p:sp>
        <p:nvSpPr>
          <p:cNvPr id="10" name="TextBox 9"/>
          <p:cNvSpPr txBox="1"/>
          <p:nvPr/>
        </p:nvSpPr>
        <p:spPr>
          <a:xfrm>
            <a:off x="2196172" y="641223"/>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0" name="Rectangle 19"/>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Rectangle 20"/>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TextBox 11"/>
          <p:cNvSpPr txBox="1"/>
          <p:nvPr/>
        </p:nvSpPr>
        <p:spPr>
          <a:xfrm>
            <a:off x="2193650" y="636424"/>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09873" y="805818"/>
            <a:ext cx="7956560" cy="1078348"/>
          </a:xfrm>
        </p:spPr>
        <p:txBody>
          <a:bodyPr/>
          <a:lstStyle/>
          <a:p>
            <a:r>
              <a:rPr lang="en-US"/>
              <a:t>Click to edit Master title style</a:t>
            </a:r>
            <a:endParaRPr lang="en-US" dirty="0"/>
          </a:p>
        </p:txBody>
      </p:sp>
      <p:sp>
        <p:nvSpPr>
          <p:cNvPr id="3" name="Text Placeholder 2"/>
          <p:cNvSpPr>
            <a:spLocks noGrp="1"/>
          </p:cNvSpPr>
          <p:nvPr>
            <p:ph type="body" idx="1"/>
          </p:nvPr>
        </p:nvSpPr>
        <p:spPr>
          <a:xfrm>
            <a:off x="2609285" y="2052115"/>
            <a:ext cx="3896467" cy="713818"/>
          </a:xfrm>
        </p:spPr>
        <p:txBody>
          <a:bodyPr anchor="b">
            <a:noAutofit/>
          </a:bodyPr>
          <a:lstStyle>
            <a:lvl1pPr marL="0" indent="0" algn="l">
              <a:lnSpc>
                <a:spcPct val="100000"/>
              </a:lnSpc>
              <a:buNone/>
              <a:defRPr sz="2200" b="0" cap="none" baseline="0">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2609285" y="2851331"/>
            <a:ext cx="3893623" cy="3071434"/>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Text Placeholder 4"/>
          <p:cNvSpPr>
            <a:spLocks noGrp="1"/>
          </p:cNvSpPr>
          <p:nvPr>
            <p:ph type="body" sz="quarter" idx="3"/>
          </p:nvPr>
        </p:nvSpPr>
        <p:spPr>
          <a:xfrm>
            <a:off x="6666634" y="2052115"/>
            <a:ext cx="3899798" cy="713818"/>
          </a:xfrm>
        </p:spPr>
        <p:txBody>
          <a:bodyPr anchor="b">
            <a:noAutofit/>
          </a:bodyPr>
          <a:lstStyle>
            <a:lvl1pPr marL="0" indent="0" algn="l">
              <a:lnSpc>
                <a:spcPct val="100000"/>
              </a:lnSpc>
              <a:buNone/>
              <a:defRPr sz="2200" b="0" cap="none" baseline="0">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666635" y="2851331"/>
            <a:ext cx="3899798" cy="3071434"/>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7" name="Date Placeholder 6"/>
          <p:cNvSpPr>
            <a:spLocks noGrp="1"/>
          </p:cNvSpPr>
          <p:nvPr>
            <p:ph type="dt" sz="half" idx="10"/>
          </p:nvPr>
        </p:nvSpPr>
        <p:spPr/>
        <p:txBody>
          <a:bodyPr/>
          <a:lstStyle/>
          <a:p>
            <a:fld id="{3F30E46F-7819-4ACF-B48B-48222C2ACC88}" type="datetimeFigureOut">
              <a:rPr lang="en-US" dirty="0"/>
            </a:fld>
            <a:endParaRPr lang="en-US" dirty="0"/>
          </a:p>
        </p:txBody>
      </p:sp>
      <p:sp>
        <p:nvSpPr>
          <p:cNvPr id="8" name="Footer Placeholder 7"/>
          <p:cNvSpPr>
            <a:spLocks noGrp="1"/>
          </p:cNvSpPr>
          <p:nvPr>
            <p:ph type="ftr" sz="quarter" idx="11"/>
          </p:nvPr>
        </p:nvSpPr>
        <p:spPr/>
        <p:txBody>
          <a:bodyPr/>
          <a:lstStyle/>
          <a:p>
            <a:r>
              <a:rPr lang="en-US" dirty="0"/>
              <a:t>
              </a:t>
            </a:r>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3" name="Rectangle 12"/>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FAF3416-4057-4DAA-829D-4CA07428D088}" type="datetimeFigureOut">
              <a:rPr lang="en-US" dirty="0"/>
            </a:fld>
            <a:endParaRPr lang="en-US" dirty="0"/>
          </a:p>
        </p:txBody>
      </p:sp>
      <p:sp>
        <p:nvSpPr>
          <p:cNvPr id="4" name="Footer Placeholder 3"/>
          <p:cNvSpPr>
            <a:spLocks noGrp="1"/>
          </p:cNvSpPr>
          <p:nvPr>
            <p:ph type="ftr" sz="quarter" idx="11"/>
          </p:nvPr>
        </p:nvSpPr>
        <p:spPr/>
        <p:txBody>
          <a:bodyPr/>
          <a:lstStyle/>
          <a:p>
            <a:r>
              <a:rPr lang="en-US" dirty="0"/>
              <a:t>
              </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fld>
            <a:endParaRPr lang="en-US" dirty="0"/>
          </a:p>
        </p:txBody>
      </p:sp>
      <p:sp>
        <p:nvSpPr>
          <p:cNvPr id="8" name="TextBox 7"/>
          <p:cNvSpPr txBox="1"/>
          <p:nvPr/>
        </p:nvSpPr>
        <p:spPr>
          <a:xfrm>
            <a:off x="2196172" y="641226"/>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2" name="Rectangle 11"/>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921D9284-D300-4297-87F7-E791DCC15DB1}" type="datetimeFigureOut">
              <a:rPr lang="en-US" dirty="0"/>
            </a:fld>
            <a:endParaRPr lang="en-US" dirty="0"/>
          </a:p>
        </p:txBody>
      </p:sp>
      <p:sp>
        <p:nvSpPr>
          <p:cNvPr id="3" name="Footer Placeholder 2"/>
          <p:cNvSpPr>
            <a:spLocks noGrp="1"/>
          </p:cNvSpPr>
          <p:nvPr>
            <p:ph type="ftr" sz="quarter" idx="11"/>
          </p:nvPr>
        </p:nvSpPr>
        <p:spPr/>
        <p:txBody>
          <a:bodyPr/>
          <a:lstStyle/>
          <a:p>
            <a:r>
              <a:rPr lang="en-US" dirty="0"/>
              <a:t>
              </a:t>
            </a:r>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5" name="Rectangle 24"/>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6" name="Rectangle 25"/>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TextBox 9"/>
          <p:cNvSpPr txBox="1"/>
          <p:nvPr/>
        </p:nvSpPr>
        <p:spPr>
          <a:xfrm>
            <a:off x="1554154" y="1127550"/>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1970323" y="1282451"/>
            <a:ext cx="2664361" cy="1903241"/>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120154" y="805818"/>
            <a:ext cx="5446278" cy="5244126"/>
          </a:xfrm>
        </p:spPr>
        <p:txBody>
          <a:bodyPr anchor="ct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Text Placeholder 3"/>
          <p:cNvSpPr>
            <a:spLocks noGrp="1"/>
          </p:cNvSpPr>
          <p:nvPr>
            <p:ph type="body" sz="half" idx="2"/>
          </p:nvPr>
        </p:nvSpPr>
        <p:spPr>
          <a:xfrm>
            <a:off x="1970322" y="3186154"/>
            <a:ext cx="2664361" cy="2386397"/>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37D525BB-DA17-4BA0-B3C8-3AC3ABC827E6}" type="datetimeFigureOut">
              <a:rPr lang="en-US" dirty="0"/>
            </a:fld>
            <a:endParaRPr lang="en-US" dirty="0"/>
          </a:p>
        </p:txBody>
      </p:sp>
      <p:sp>
        <p:nvSpPr>
          <p:cNvPr id="6" name="Footer Placeholder 5"/>
          <p:cNvSpPr>
            <a:spLocks noGrp="1"/>
          </p:cNvSpPr>
          <p:nvPr>
            <p:ph type="ftr" sz="quarter" idx="11"/>
          </p:nvPr>
        </p:nvSpPr>
        <p:spPr/>
        <p:txBody>
          <a:bodyPr/>
          <a:lstStyle/>
          <a:p>
            <a:r>
              <a:rPr lang="en-US" dirty="0"/>
              <a:t>
              </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9" name="Rectangle 18"/>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Rectangle 19"/>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6747062" y="3229"/>
            <a:ext cx="4629734" cy="6858000"/>
          </a:xfrm>
          <a:solidFill>
            <a:schemeClr val="tx1">
              <a:alpha val="10000"/>
            </a:schemeClr>
          </a:solidFill>
          <a:ln w="9525" cap="sq">
            <a:noFill/>
            <a:miter lim="800000"/>
          </a:ln>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10" name="TextBox 9"/>
          <p:cNvSpPr txBox="1"/>
          <p:nvPr/>
        </p:nvSpPr>
        <p:spPr>
          <a:xfrm>
            <a:off x="1554686" y="1127550"/>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1971241" y="1282452"/>
            <a:ext cx="3970986" cy="1900473"/>
          </a:xfrm>
        </p:spPr>
        <p:txBody>
          <a:bodyPr anchor="b">
            <a:normAutofit/>
          </a:bodyP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970322" y="3182928"/>
            <a:ext cx="3971874" cy="2386394"/>
          </a:xfrm>
        </p:spPr>
        <p:txBody>
          <a:bodyPr>
            <a:normAutofit/>
          </a:bodyPr>
          <a:lstStyle>
            <a:lvl1pPr marL="0" indent="0" algn="l">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B16C4C9A-3960-41CF-A4E9-2A8FB932454B}" type="datetimeFigureOut">
              <a:rPr lang="en-US" dirty="0"/>
            </a:fld>
            <a:endParaRPr lang="en-US" dirty="0"/>
          </a:p>
        </p:txBody>
      </p:sp>
      <p:sp>
        <p:nvSpPr>
          <p:cNvPr id="6" name="Footer Placeholder 5"/>
          <p:cNvSpPr>
            <a:spLocks noGrp="1"/>
          </p:cNvSpPr>
          <p:nvPr>
            <p:ph type="ftr" sz="quarter" idx="11"/>
          </p:nvPr>
        </p:nvSpPr>
        <p:spPr/>
        <p:txBody>
          <a:bodyPr/>
          <a:lstStyle/>
          <a:p>
            <a:r>
              <a:rPr lang="en-US" dirty="0"/>
              <a:t>
              </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image" Target="../media/image2.png"/><Relationship Id="rId12" Type="http://schemas.openxmlformats.org/officeDocument/2006/relationships/image" Target="../media/image1.pn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18" name="Picture 17"/>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15" name="Picture 14"/>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8" name="Rectangle 7"/>
          <p:cNvSpPr/>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611808" y="808056"/>
            <a:ext cx="7958331" cy="1077229"/>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773599" y="2052116"/>
            <a:ext cx="7796540" cy="3997828"/>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2"/>
          </p:nvPr>
        </p:nvSpPr>
        <p:spPr>
          <a:xfrm rot="5400000">
            <a:off x="-810065" y="5270604"/>
            <a:ext cx="2662729" cy="182880"/>
          </a:xfrm>
          <a:prstGeom prst="rect">
            <a:avLst/>
          </a:prstGeom>
        </p:spPr>
        <p:txBody>
          <a:bodyPr vert="horz" lIns="91440" tIns="18288" rIns="91440" bIns="45720" rtlCol="0" anchor="t"/>
          <a:lstStyle>
            <a:lvl1pPr algn="r">
              <a:defRPr sz="800">
                <a:solidFill>
                  <a:schemeClr val="tx1">
                    <a:tint val="75000"/>
                  </a:schemeClr>
                </a:solidFill>
                <a:latin typeface="+mn-lt"/>
              </a:defRPr>
            </a:lvl1pPr>
          </a:lstStyle>
          <a:p>
            <a:fld id="{3CBC1C18-307B-4F68-A007-B5B542270E8D}" type="datetimeFigureOut">
              <a:rPr lang="en-US" dirty="0"/>
            </a:fld>
            <a:endParaRPr lang="en-US" dirty="0"/>
          </a:p>
        </p:txBody>
      </p:sp>
      <p:sp>
        <p:nvSpPr>
          <p:cNvPr id="5" name="Footer Placeholder 4"/>
          <p:cNvSpPr>
            <a:spLocks noGrp="1"/>
          </p:cNvSpPr>
          <p:nvPr>
            <p:ph type="ftr" sz="quarter" idx="3"/>
          </p:nvPr>
        </p:nvSpPr>
        <p:spPr>
          <a:xfrm rot="5400000">
            <a:off x="-2237130" y="3661144"/>
            <a:ext cx="5885352" cy="179176"/>
          </a:xfrm>
          <a:prstGeom prst="rect">
            <a:avLst/>
          </a:prstGeom>
        </p:spPr>
        <p:txBody>
          <a:bodyPr vert="horz" lIns="91440" tIns="45720" rIns="91440" bIns="18288" rtlCol="0" anchor="b"/>
          <a:lstStyle>
            <a:lvl1pPr algn="r">
              <a:defRPr sz="800">
                <a:solidFill>
                  <a:schemeClr val="tx1">
                    <a:tint val="75000"/>
                  </a:schemeClr>
                </a:solidFill>
              </a:defRPr>
            </a:lvl1pPr>
          </a:lstStyle>
          <a:p>
            <a:r>
              <a:rPr lang="en-US" dirty="0"/>
              <a:t>
              </a:t>
            </a:r>
            <a:endParaRPr lang="en-US" dirty="0"/>
          </a:p>
        </p:txBody>
      </p:sp>
      <p:sp>
        <p:nvSpPr>
          <p:cNvPr id="6" name="Slide Number Placeholder 5"/>
          <p:cNvSpPr>
            <a:spLocks noGrp="1"/>
          </p:cNvSpPr>
          <p:nvPr>
            <p:ph type="sldNum" sz="quarter" idx="4"/>
          </p:nvPr>
        </p:nvSpPr>
        <p:spPr>
          <a:xfrm>
            <a:off x="158407" y="164592"/>
            <a:ext cx="636727" cy="322851"/>
          </a:xfrm>
          <a:prstGeom prst="rect">
            <a:avLst/>
          </a:prstGeom>
        </p:spPr>
        <p:txBody>
          <a:bodyPr vert="horz" lIns="91440" tIns="45720" rIns="45720" bIns="45720" rtlCol="0" anchor="ctr"/>
          <a:lstStyle>
            <a:lvl1pPr algn="r">
              <a:defRPr sz="1800">
                <a:solidFill>
                  <a:schemeClr val="tx1">
                    <a:tint val="75000"/>
                  </a:schemeClr>
                </a:solidFill>
              </a:defRPr>
            </a:lvl1pPr>
          </a:lstStyle>
          <a:p>
            <a:fld id="{6D22F896-40B5-4ADD-8801-0D06FADFA095}" type="slidenum">
              <a:rPr lang="en-US" dirty="0"/>
            </a:fld>
            <a:endParaRPr lang="en-US" dirty="0"/>
          </a:p>
        </p:txBody>
      </p:sp>
      <p:sp>
        <p:nvSpPr>
          <p:cNvPr id="57" name="Rectangle 56"/>
          <p:cNvSpPr/>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r" defTabSz="914400" rtl="0" eaLnBrk="1" latinLnBrk="0" hangingPunct="1">
        <a:lnSpc>
          <a:spcPct val="90000"/>
        </a:lnSpc>
        <a:spcBef>
          <a:spcPct val="0"/>
        </a:spcBef>
        <a:buNone/>
        <a:defRPr sz="3400" b="0" i="0" kern="1200" cap="none">
          <a:solidFill>
            <a:schemeClr val="tx1"/>
          </a:solidFill>
          <a:effectLst/>
          <a:latin typeface="+mj-lt"/>
          <a:ea typeface="+mj-ea"/>
          <a:cs typeface="+mj-cs"/>
        </a:defRPr>
      </a:lvl1pPr>
    </p:titleStyle>
    <p:bodyStyle>
      <a:lvl1pPr marL="344805" indent="-338455"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2000" kern="1200">
          <a:solidFill>
            <a:schemeClr val="tx1"/>
          </a:solidFill>
          <a:effectLst/>
          <a:latin typeface="+mn-lt"/>
          <a:ea typeface="+mn-ea"/>
          <a:cs typeface="+mn-cs"/>
        </a:defRPr>
      </a:lvl1pPr>
      <a:lvl2pPr marL="795655" indent="-338455"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800" kern="1200">
          <a:solidFill>
            <a:schemeClr val="tx1"/>
          </a:solidFill>
          <a:effectLst/>
          <a:latin typeface="+mn-lt"/>
          <a:ea typeface="+mn-ea"/>
          <a:cs typeface="+mn-cs"/>
        </a:defRPr>
      </a:lvl2pPr>
      <a:lvl3pPr marL="1259205" indent="-338455"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600" kern="1200">
          <a:solidFill>
            <a:schemeClr val="tx1"/>
          </a:solidFill>
          <a:effectLst/>
          <a:latin typeface="+mn-lt"/>
          <a:ea typeface="+mn-ea"/>
          <a:cs typeface="+mn-cs"/>
        </a:defRPr>
      </a:lvl3pPr>
      <a:lvl4pPr marL="1710055" indent="-338455"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400" kern="1200">
          <a:solidFill>
            <a:schemeClr val="tx1"/>
          </a:solidFill>
          <a:effectLst/>
          <a:latin typeface="+mn-lt"/>
          <a:ea typeface="+mn-ea"/>
          <a:cs typeface="+mn-cs"/>
        </a:defRPr>
      </a:lvl4pPr>
      <a:lvl5pPr marL="2173605" indent="-338455"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5pPr>
      <a:lvl6pPr marL="2642870" indent="-338455"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6pPr>
      <a:lvl7pPr marL="3108960" indent="-338455"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7pPr>
      <a:lvl8pPr marL="3575050" indent="-338455"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8pPr>
      <a:lvl9pPr marL="4041775" indent="-338455"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hyperlink" Target="https://chat.openai.com/" TargetMode="External"/><Relationship Id="rId5" Type="http://schemas.openxmlformats.org/officeDocument/2006/relationships/hyperlink" Target="https://www.codewithharry.com/videos/html-tutorial-for-beginners" TargetMode="External"/><Relationship Id="rId4" Type="http://schemas.openxmlformats.org/officeDocument/2006/relationships/hyperlink" Target="https://www.codewithharry.com/videos/css-in-one-video" TargetMode="External"/><Relationship Id="rId3" Type="http://schemas.openxmlformats.org/officeDocument/2006/relationships/hyperlink" Target="https://en.wikipedia.org/wiki/CSS" TargetMode="External"/><Relationship Id="rId2" Type="http://schemas.openxmlformats.org/officeDocument/2006/relationships/hyperlink" Target="https://www.w3schools.com/" TargetMode="External"/><Relationship Id="rId1" Type="http://schemas.openxmlformats.org/officeDocument/2006/relationships/hyperlink" Target="https://github.com/login"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30710" y="1010263"/>
            <a:ext cx="6999164" cy="2268559"/>
          </a:xfrm>
        </p:spPr>
        <p:txBody>
          <a:bodyPr>
            <a:normAutofit/>
          </a:bodyPr>
          <a:lstStyle/>
          <a:p>
            <a:pPr algn="l"/>
            <a:r>
              <a:rPr lang="en-IN" sz="5000" dirty="0">
                <a:latin typeface="Times New Roman" panose="02020603050405020304" pitchFamily="18" charset="0"/>
                <a:cs typeface="Times New Roman" panose="02020603050405020304" pitchFamily="18" charset="0"/>
              </a:rPr>
              <a:t>SPLITWISE APP</a:t>
            </a:r>
            <a:endParaRPr lang="en-IN" sz="5000" dirty="0">
              <a:latin typeface="Times New Roman" panose="02020603050405020304" pitchFamily="18" charset="0"/>
              <a:cs typeface="Times New Roman" panose="02020603050405020304" pitchFamily="18" charset="0"/>
            </a:endParaRPr>
          </a:p>
        </p:txBody>
      </p:sp>
      <p:sp>
        <p:nvSpPr>
          <p:cNvPr id="3" name="Subtitle 2"/>
          <p:cNvSpPr>
            <a:spLocks noGrp="1"/>
          </p:cNvSpPr>
          <p:nvPr>
            <p:ph type="subTitle" idx="1"/>
          </p:nvPr>
        </p:nvSpPr>
        <p:spPr>
          <a:xfrm rot="10800000" flipV="1">
            <a:off x="1103630" y="3579495"/>
            <a:ext cx="10718165" cy="2513330"/>
          </a:xfrm>
        </p:spPr>
        <p:txBody>
          <a:bodyPr>
            <a:normAutofit lnSpcReduction="10000"/>
          </a:bodyPr>
          <a:lstStyle/>
          <a:p>
            <a:pPr algn="l"/>
            <a:r>
              <a:rPr lang="en-IN" dirty="0"/>
              <a:t>Submitted to:-                                      Submitted by:-</a:t>
            </a:r>
            <a:endParaRPr lang="en-IN" dirty="0"/>
          </a:p>
          <a:p>
            <a:pPr algn="l"/>
            <a:r>
              <a:rPr lang="en-IN" dirty="0"/>
              <a:t>Mr. S.K. Ansari                                      Vrinda Puri (2210992549)</a:t>
            </a:r>
            <a:endParaRPr lang="en-IN" dirty="0"/>
          </a:p>
          <a:p>
            <a:pPr algn="l"/>
            <a:r>
              <a:rPr lang="en-IN" dirty="0"/>
              <a:t>                                                           Yankit Kumar (2210992552)</a:t>
            </a:r>
            <a:endParaRPr lang="en-IN" dirty="0"/>
          </a:p>
          <a:p>
            <a:pPr algn="l"/>
            <a:r>
              <a:rPr lang="en-IN" dirty="0"/>
              <a:t>                                                            Akshit Kansal (2210990092)</a:t>
            </a:r>
            <a:endParaRPr lang="en-IN" dirty="0"/>
          </a:p>
          <a:p>
            <a:pPr algn="l"/>
            <a:r>
              <a:rPr lang="en-IN" dirty="0"/>
              <a:t>                                                             Swastik Garg (2210992432)</a:t>
            </a:r>
            <a:endParaRPr lang="en-IN"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75013171" name="Picture 1"/>
          <p:cNvPicPr>
            <a:picLocks noChangeAspect="1"/>
          </p:cNvPicPr>
          <p:nvPr/>
        </p:nvPicPr>
        <p:blipFill>
          <a:blip r:embed="rId1"/>
          <a:stretch>
            <a:fillRect/>
          </a:stretch>
        </p:blipFill>
        <p:spPr>
          <a:xfrm>
            <a:off x="3124200" y="1937385"/>
            <a:ext cx="5943600" cy="321818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endParaRPr lang="en-IN" sz="2400" dirty="0">
              <a:latin typeface="Times New Roman" panose="02020603050405020304" pitchFamily="18" charset="0"/>
              <a:cs typeface="Times New Roman" panose="02020603050405020304" pitchFamily="18" charset="0"/>
            </a:endParaRPr>
          </a:p>
        </p:txBody>
      </p:sp>
      <p:sp>
        <p:nvSpPr>
          <p:cNvPr id="3" name="Content Placeholder 2"/>
          <p:cNvSpPr/>
          <p:nvPr>
            <p:ph idx="1"/>
          </p:nvPr>
        </p:nvSpPr>
        <p:spPr/>
        <p:txBody>
          <a:bodyPr/>
          <a:p>
            <a:endParaRPr lang="en-US"/>
          </a:p>
        </p:txBody>
      </p:sp>
      <p:pic>
        <p:nvPicPr>
          <p:cNvPr id="976666471" name="Picture 1"/>
          <p:cNvPicPr>
            <a:picLocks noChangeAspect="1"/>
          </p:cNvPicPr>
          <p:nvPr/>
        </p:nvPicPr>
        <p:blipFill>
          <a:blip r:embed="rId1"/>
          <a:stretch>
            <a:fillRect/>
          </a:stretch>
        </p:blipFill>
        <p:spPr>
          <a:xfrm>
            <a:off x="3124200" y="1885315"/>
            <a:ext cx="6241415" cy="349440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84422" y="808056"/>
            <a:ext cx="8885718" cy="1077229"/>
          </a:xfrm>
        </p:spPr>
        <p:txBody>
          <a:bodyPr>
            <a:normAutofit/>
          </a:bodyPr>
          <a:lstStyle/>
          <a:p>
            <a:pPr algn="l"/>
            <a:endParaRPr lang="en-IN" sz="2400" dirty="0">
              <a:latin typeface="Times New Roman" panose="02020603050405020304" pitchFamily="18" charset="0"/>
              <a:cs typeface="Times New Roman" panose="02020603050405020304" pitchFamily="18" charset="0"/>
            </a:endParaRPr>
          </a:p>
        </p:txBody>
      </p:sp>
      <p:pic>
        <p:nvPicPr>
          <p:cNvPr id="84425590" name="Picture 1"/>
          <p:cNvPicPr>
            <a:picLocks noChangeAspect="1"/>
          </p:cNvPicPr>
          <p:nvPr/>
        </p:nvPicPr>
        <p:blipFill>
          <a:blip r:embed="rId1"/>
          <a:stretch>
            <a:fillRect/>
          </a:stretch>
        </p:blipFill>
        <p:spPr>
          <a:xfrm>
            <a:off x="3124200" y="1884680"/>
            <a:ext cx="5943600" cy="356870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26283" y="808056"/>
            <a:ext cx="7958331" cy="1077229"/>
          </a:xfrm>
        </p:spPr>
        <p:txBody>
          <a:bodyPr>
            <a:normAutofit/>
          </a:bodyPr>
          <a:lstStyle/>
          <a:p>
            <a:pPr algn="l"/>
            <a:endParaRPr lang="en-IN" sz="2400" dirty="0">
              <a:latin typeface="Times New Roman" panose="02020603050405020304" pitchFamily="18" charset="0"/>
              <a:cs typeface="Times New Roman" panose="02020603050405020304" pitchFamily="18" charset="0"/>
            </a:endParaRPr>
          </a:p>
        </p:txBody>
      </p:sp>
      <p:pic>
        <p:nvPicPr>
          <p:cNvPr id="1677481630" name="Picture 1"/>
          <p:cNvPicPr>
            <a:picLocks noChangeAspect="1"/>
          </p:cNvPicPr>
          <p:nvPr/>
        </p:nvPicPr>
        <p:blipFill>
          <a:blip r:embed="rId1"/>
          <a:stretch>
            <a:fillRect/>
          </a:stretch>
        </p:blipFill>
        <p:spPr>
          <a:xfrm>
            <a:off x="3124200" y="1849755"/>
            <a:ext cx="5943600" cy="344551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21861" y="759930"/>
            <a:ext cx="7958331" cy="1077229"/>
          </a:xfrm>
        </p:spPr>
        <p:txBody>
          <a:bodyPr>
            <a:normAutofit/>
          </a:bodyPr>
          <a:lstStyle/>
          <a:p>
            <a:pPr algn="l"/>
            <a:endParaRPr lang="en-IN" sz="2400" dirty="0">
              <a:latin typeface="Times New Roman" panose="02020603050405020304" pitchFamily="18" charset="0"/>
              <a:cs typeface="Times New Roman" panose="02020603050405020304" pitchFamily="18" charset="0"/>
            </a:endParaRPr>
          </a:p>
        </p:txBody>
      </p:sp>
      <p:pic>
        <p:nvPicPr>
          <p:cNvPr id="1752272634" name="Picture 1"/>
          <p:cNvPicPr>
            <a:picLocks noChangeAspect="1"/>
          </p:cNvPicPr>
          <p:nvPr/>
        </p:nvPicPr>
        <p:blipFill>
          <a:blip r:embed="rId1"/>
          <a:stretch>
            <a:fillRect/>
          </a:stretch>
        </p:blipFill>
        <p:spPr>
          <a:xfrm>
            <a:off x="3124200" y="1858645"/>
            <a:ext cx="5943600" cy="337439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53415" y="808056"/>
            <a:ext cx="7958331" cy="1077229"/>
          </a:xfrm>
        </p:spPr>
        <p:txBody>
          <a:bodyPr/>
          <a:lstStyle/>
          <a:p>
            <a:pPr algn="l"/>
            <a:r>
              <a:rPr lang="en-IN" b="1" dirty="0">
                <a:latin typeface="Times New Roman" panose="02020603050405020304" pitchFamily="18" charset="0"/>
                <a:cs typeface="Times New Roman" panose="02020603050405020304" pitchFamily="18" charset="0"/>
              </a:rPr>
              <a:t>Conclusion</a:t>
            </a:r>
            <a:endParaRPr lang="en-IN" b="1" dirty="0">
              <a:latin typeface="Times New Roman" panose="02020603050405020304" pitchFamily="18" charset="0"/>
              <a:cs typeface="Times New Roman" panose="02020603050405020304" pitchFamily="18" charset="0"/>
            </a:endParaRPr>
          </a:p>
        </p:txBody>
      </p:sp>
      <p:sp>
        <p:nvSpPr>
          <p:cNvPr id="6" name="Content Placeholder 5"/>
          <p:cNvSpPr>
            <a:spLocks noGrp="1"/>
          </p:cNvSpPr>
          <p:nvPr>
            <p:ph idx="1"/>
          </p:nvPr>
        </p:nvSpPr>
        <p:spPr>
          <a:xfrm>
            <a:off x="1453415" y="1722922"/>
            <a:ext cx="9116724" cy="4327022"/>
          </a:xfrm>
        </p:spPr>
        <p:txBody>
          <a:bodyPr>
            <a:noAutofit/>
          </a:bodyPr>
          <a:lstStyle/>
          <a:p>
            <a:pPr algn="just">
              <a:lnSpc>
                <a:spcPct val="115000"/>
              </a:lnSpc>
              <a:spcAft>
                <a:spcPts val="10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Building a Splitwise-like application with React empowers developers to create a feature-rich platform that simplifies expense tracking and sharing among users. React's component-based architecture encourages modular development, facilitating the creation of reusable components for managing expenses, groups, and user interactions. By leveraging React's state management capabilities, developers can dynamically update the UI in response to user actions, ensuring a fluid and responsive user experience. React's routing capabilities enable the creation of a multi-page application structure, allowing users to seamlessly navigate between different sections of the application.</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15000"/>
              </a:lnSpc>
              <a:spcAft>
                <a:spcPts val="10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Integrating with backend services enables developers to store and retrieve user data securely, ensuring data integrity and privacy. Implementing user authentication mechanisms ensures that only authorized users can access sensitive information and perform actions such as adding expenses or joining groups. Real-time updates using technologies like WebSockets enhance collaboration by instantly reflecting changes made by other users, providing a synchronized experience across devices.</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53416" y="808056"/>
            <a:ext cx="9116724" cy="1077229"/>
          </a:xfrm>
        </p:spPr>
        <p:txBody>
          <a:bodyPr/>
          <a:lstStyle/>
          <a:p>
            <a:pPr algn="l"/>
            <a:r>
              <a:rPr lang="en-IN" b="1" dirty="0">
                <a:latin typeface="Times New Roman" panose="02020603050405020304" pitchFamily="18" charset="0"/>
                <a:cs typeface="Times New Roman" panose="02020603050405020304" pitchFamily="18" charset="0"/>
              </a:rPr>
              <a:t>References</a:t>
            </a:r>
            <a:endParaRPr lang="en-IN" b="1" dirty="0">
              <a:latin typeface="Times New Roman" panose="02020603050405020304" pitchFamily="18" charset="0"/>
              <a:cs typeface="Times New Roman" panose="02020603050405020304" pitchFamily="18" charset="0"/>
            </a:endParaRPr>
          </a:p>
        </p:txBody>
      </p:sp>
      <p:sp>
        <p:nvSpPr>
          <p:cNvPr id="6" name="Content Placeholder 5"/>
          <p:cNvSpPr>
            <a:spLocks noGrp="1"/>
          </p:cNvSpPr>
          <p:nvPr>
            <p:ph idx="1"/>
          </p:nvPr>
        </p:nvSpPr>
        <p:spPr>
          <a:xfrm>
            <a:off x="1299411" y="1346670"/>
            <a:ext cx="9116724" cy="3997828"/>
          </a:xfrm>
        </p:spPr>
        <p:txBody>
          <a:bodyPr/>
          <a:lstStyle/>
          <a:p>
            <a:pPr marL="118745" indent="0">
              <a:lnSpc>
                <a:spcPct val="115000"/>
              </a:lnSpc>
              <a:buNone/>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buFont typeface="Symbol" panose="05050102010706020507" pitchFamily="18" charset="2"/>
              <a:buChar char=""/>
            </a:pPr>
            <a:r>
              <a:rPr lang="en-US" sz="1800" u="sng" dirty="0">
                <a:solidFill>
                  <a:srgbClr val="0000FF"/>
                </a:solidFill>
                <a:effectLst/>
                <a:latin typeface="Times New Roman" panose="02020603050405020304" pitchFamily="18" charset="0"/>
                <a:ea typeface="Calibri" panose="020F0502020204030204" pitchFamily="34" charset="0"/>
                <a:cs typeface="Times New Roman" panose="02020603050405020304" pitchFamily="18" charset="0"/>
                <a:hlinkClick r:id="rId1"/>
              </a:rPr>
              <a:t>https://github.com/login</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buFont typeface="Symbol" panose="05050102010706020507" pitchFamily="18" charset="2"/>
              <a:buChar char=""/>
            </a:pPr>
            <a:r>
              <a:rPr lang="en-US" sz="1800" u="sng" dirty="0">
                <a:solidFill>
                  <a:srgbClr val="0000FF"/>
                </a:solidFill>
                <a:effectLst/>
                <a:latin typeface="Times New Roman" panose="02020603050405020304" pitchFamily="18" charset="0"/>
                <a:ea typeface="Calibri" panose="020F0502020204030204" pitchFamily="34" charset="0"/>
                <a:cs typeface="Times New Roman" panose="02020603050405020304" pitchFamily="18" charset="0"/>
                <a:hlinkClick r:id="rId2"/>
              </a:rPr>
              <a:t>https://www.w3schools.com</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buFont typeface="Symbol" panose="05050102010706020507" pitchFamily="18" charset="2"/>
              <a:buChar char=""/>
            </a:pPr>
            <a:r>
              <a:rPr lang="en-US" sz="1800" u="sng" dirty="0">
                <a:solidFill>
                  <a:srgbClr val="0000FF"/>
                </a:solidFill>
                <a:effectLst/>
                <a:latin typeface="Times New Roman" panose="02020603050405020304" pitchFamily="18" charset="0"/>
                <a:ea typeface="Calibri" panose="020F0502020204030204" pitchFamily="34" charset="0"/>
                <a:cs typeface="Times New Roman" panose="02020603050405020304" pitchFamily="18" charset="0"/>
                <a:hlinkClick r:id="rId3"/>
              </a:rPr>
              <a:t>https://en.wikipedia.org/wiki/CSS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buFont typeface="Symbol" panose="05050102010706020507" pitchFamily="18" charset="2"/>
              <a:buChar char=""/>
            </a:pPr>
            <a:r>
              <a:rPr lang="en-US" sz="1800" u="sng" dirty="0">
                <a:solidFill>
                  <a:srgbClr val="0000FF"/>
                </a:solidFill>
                <a:effectLst/>
                <a:latin typeface="Times New Roman" panose="02020603050405020304" pitchFamily="18" charset="0"/>
                <a:ea typeface="Calibri" panose="020F0502020204030204" pitchFamily="34" charset="0"/>
                <a:cs typeface="Times New Roman" panose="02020603050405020304" pitchFamily="18" charset="0"/>
                <a:hlinkClick r:id="rId4"/>
              </a:rPr>
              <a:t>https://www.codewithharry.com/videos/css-in-one-video</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buFont typeface="Symbol" panose="05050102010706020507" pitchFamily="18" charset="2"/>
              <a:buChar char=""/>
            </a:pPr>
            <a:r>
              <a:rPr lang="en-US" sz="1800" u="sng" dirty="0">
                <a:solidFill>
                  <a:srgbClr val="0000FF"/>
                </a:solidFill>
                <a:effectLst/>
                <a:latin typeface="Times New Roman" panose="02020603050405020304" pitchFamily="18" charset="0"/>
                <a:ea typeface="Calibri" panose="020F0502020204030204" pitchFamily="34" charset="0"/>
                <a:cs typeface="Times New Roman" panose="02020603050405020304" pitchFamily="18" charset="0"/>
                <a:hlinkClick r:id="rId5"/>
              </a:rPr>
              <a:t>https://www.codewithharry.com/videos/html-tutorial-for-beginners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buFont typeface="Symbol" panose="05050102010706020507" pitchFamily="18" charset="2"/>
              <a:buChar char=""/>
            </a:pPr>
            <a:r>
              <a:rPr lang="en-US" sz="1800" u="sng" dirty="0">
                <a:solidFill>
                  <a:srgbClr val="0000FF"/>
                </a:solidFill>
                <a:effectLst/>
                <a:latin typeface="Times New Roman" panose="02020603050405020304" pitchFamily="18" charset="0"/>
                <a:ea typeface="Calibri" panose="020F0502020204030204" pitchFamily="34" charset="0"/>
                <a:cs typeface="Times New Roman" panose="02020603050405020304" pitchFamily="18" charset="0"/>
                <a:hlinkClick r:id="rId6"/>
              </a:rPr>
              <a:t>https://chat.openai.com/</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15978" y="846557"/>
            <a:ext cx="9107099" cy="1077229"/>
          </a:xfrm>
        </p:spPr>
        <p:txBody>
          <a:bodyPr/>
          <a:lstStyle/>
          <a:p>
            <a:pPr algn="l"/>
            <a:r>
              <a:rPr lang="en-IN" b="1" dirty="0">
                <a:latin typeface="Times New Roman" panose="02020603050405020304" pitchFamily="18" charset="0"/>
                <a:cs typeface="Times New Roman" panose="02020603050405020304" pitchFamily="18" charset="0"/>
              </a:rPr>
              <a:t>Table of Contents</a:t>
            </a:r>
            <a:endParaRPr lang="en-IN"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515978" y="1529951"/>
            <a:ext cx="9001221" cy="5328049"/>
          </a:xfrm>
        </p:spPr>
        <p:txBody>
          <a:bodyPr>
            <a:normAutofit/>
          </a:bodyPr>
          <a:lstStyle/>
          <a:p>
            <a:pPr algn="just">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Introduction</a:t>
            </a:r>
            <a:endParaRPr lang="en-US" sz="2800" dirty="0">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Problem Statement</a:t>
            </a:r>
            <a:endParaRPr lang="en-US" sz="2800" dirty="0">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Technical Details</a:t>
            </a:r>
            <a:endParaRPr lang="en-US" sz="2800" dirty="0">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Key Features </a:t>
            </a:r>
            <a:endParaRPr lang="en-US" sz="2800" dirty="0">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Project Highlights</a:t>
            </a:r>
            <a:endParaRPr lang="en-US" sz="2800" dirty="0">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Conclusion</a:t>
            </a:r>
            <a:endParaRPr lang="en-US" sz="2800" dirty="0">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References/Links used</a:t>
            </a:r>
            <a:endParaRPr lang="en-US" sz="2000" dirty="0">
              <a:latin typeface="Times New Roman" panose="02020603050405020304" pitchFamily="18" charset="0"/>
              <a:cs typeface="Times New Roman" panose="02020603050405020304" pitchFamily="18" charset="0"/>
            </a:endParaRPr>
          </a:p>
          <a:p>
            <a:endParaRPr lang="en-IN"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66787" y="797965"/>
            <a:ext cx="7958331" cy="1077229"/>
          </a:xfrm>
        </p:spPr>
        <p:txBody>
          <a:bodyPr/>
          <a:lstStyle/>
          <a:p>
            <a:pPr algn="l"/>
            <a:r>
              <a:rPr lang="en-IN" b="1" dirty="0">
                <a:latin typeface="Times New Roman" panose="02020603050405020304" pitchFamily="18" charset="0"/>
                <a:cs typeface="Times New Roman" panose="02020603050405020304" pitchFamily="18" charset="0"/>
              </a:rPr>
              <a:t>Introduction</a:t>
            </a:r>
            <a:endParaRPr lang="en-IN"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164590" y="1304925"/>
            <a:ext cx="9203055" cy="5230495"/>
          </a:xfrm>
        </p:spPr>
        <p:txBody>
          <a:bodyPr>
            <a:normAutofit fontScale="30000"/>
          </a:bodyPr>
          <a:lstStyle/>
          <a:p>
            <a:pPr algn="just">
              <a:lnSpc>
                <a:spcPct val="115000"/>
              </a:lnSpc>
              <a:spcAft>
                <a:spcPts val="1000"/>
              </a:spcAft>
            </a:pPr>
            <a:r>
              <a:rPr lang="en-US" sz="5335" dirty="0">
                <a:effectLst/>
                <a:latin typeface="Times New Roman" panose="02020603050405020304" pitchFamily="18" charset="0"/>
                <a:ea typeface="Calibri" panose="020F0502020204030204" pitchFamily="34" charset="0"/>
                <a:cs typeface="Times New Roman" panose="02020603050405020304" pitchFamily="18" charset="0"/>
              </a:rPr>
              <a:t>Splitwise is a widely-used expense-sharing application that streamlines the process of managing shared expenses within groups. Developed using React, the app offers a user-friendly interface and a range of features to simplify financial coordination among friends, roommates, or colleagues. Users begin by signing up or logging in, accessing a personalized dashboard displaying summaries of current balances and recent transactions. </a:t>
            </a:r>
            <a:endParaRPr lang="en-US" sz="5335" dirty="0">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15000"/>
              </a:lnSpc>
              <a:spcAft>
                <a:spcPts val="1000"/>
              </a:spcAft>
            </a:pPr>
            <a:r>
              <a:rPr lang="en-US" sz="5335" dirty="0">
                <a:effectLst/>
                <a:latin typeface="Times New Roman" panose="02020603050405020304" pitchFamily="18" charset="0"/>
                <a:ea typeface="Calibri" panose="020F0502020204030204" pitchFamily="34" charset="0"/>
                <a:cs typeface="Times New Roman" panose="02020603050405020304" pitchFamily="18" charset="0"/>
              </a:rPr>
              <a:t>Within the app, they can create groups, adding members and categorizing shared expenses. Each expense is meticulously tracked, with users inputting details such as amount, description, and participants. Utilizing React's dynamic capabilities, the app ensures equitable expense distribution among group members, either through manual input or automated algorithms. Notifications alert users to updates in their balances or new expenses. Additionally, the app facilitates debt settlement, allowing users to record payments or transfers between individuals, thus maintaining accurate financial records. </a:t>
            </a:r>
            <a:endParaRPr lang="en-US" sz="5335" dirty="0">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15000"/>
              </a:lnSpc>
              <a:spcAft>
                <a:spcPts val="1000"/>
              </a:spcAft>
            </a:pPr>
            <a:r>
              <a:rPr lang="en-US" sz="5335" dirty="0">
                <a:effectLst/>
                <a:latin typeface="Times New Roman" panose="02020603050405020304" pitchFamily="18" charset="0"/>
                <a:ea typeface="Calibri" panose="020F0502020204030204" pitchFamily="34" charset="0"/>
                <a:cs typeface="Times New Roman" panose="02020603050405020304" pitchFamily="18" charset="0"/>
              </a:rPr>
              <a:t>Employing responsive design principles, the Splitwise React app delivers a seamless experience across various devices. Backend data management, facilitated by databases like Firebase Realtime Database, ensures efficient storage and retrieval of user information, group data, and transaction history. Through thorough testing and deployment on hosting platforms like Firebase Hosting, the Splitwise app guarantees reliability and accessibility to users, enhancing their ability to manage shared expenses effortlessly.</a:t>
            </a:r>
            <a:endParaRPr lang="en-US" sz="5335"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63040" y="797966"/>
            <a:ext cx="7958331" cy="655450"/>
          </a:xfrm>
        </p:spPr>
        <p:txBody>
          <a:bodyPr/>
          <a:lstStyle/>
          <a:p>
            <a:pPr algn="l"/>
            <a:r>
              <a:rPr lang="en-IN" b="1" dirty="0">
                <a:latin typeface="Times New Roman" panose="02020603050405020304" pitchFamily="18" charset="0"/>
                <a:cs typeface="Times New Roman" panose="02020603050405020304" pitchFamily="18" charset="0"/>
              </a:rPr>
              <a:t>Problem Statement</a:t>
            </a:r>
            <a:endParaRPr lang="en-IN"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463040" y="1540042"/>
            <a:ext cx="9107099" cy="5317958"/>
          </a:xfrm>
        </p:spPr>
        <p:txBody>
          <a:bodyPr>
            <a:normAutofit/>
          </a:bodyPr>
          <a:lstStyle/>
          <a:p>
            <a:pPr marL="6350" indent="0" algn="just">
              <a:lnSpc>
                <a:spcPct val="115000"/>
              </a:lnSpc>
              <a:spcAft>
                <a:spcPts val="1000"/>
              </a:spcAft>
              <a:buNone/>
            </a:pPr>
            <a:r>
              <a:rPr lang="en-US" dirty="0">
                <a:effectLst/>
                <a:latin typeface="Times New Roman" panose="02020603050405020304" pitchFamily="18" charset="0"/>
                <a:ea typeface="Calibri" panose="020F0502020204030204" pitchFamily="34" charset="0"/>
                <a:cs typeface="Times New Roman" panose="02020603050405020304" pitchFamily="18" charset="0"/>
              </a:rPr>
              <a:t>In today's interconnected world, people often share expenses with friends, family, or colleagues for various activities such as group outings, vacations, household bills, or shared living expenses. However, managing these shared expenses efficiently can become a daunting task, leading to confusion, misunderstandings, and even strained relationships.</a:t>
            </a:r>
            <a:endParaRPr lang="en-US" dirty="0">
              <a:effectLst/>
              <a:latin typeface="Times New Roman" panose="02020603050405020304" pitchFamily="18" charset="0"/>
              <a:ea typeface="Calibri" panose="020F0502020204030204" pitchFamily="34" charset="0"/>
              <a:cs typeface="Times New Roman" panose="02020603050405020304" pitchFamily="18" charset="0"/>
            </a:endParaRPr>
          </a:p>
          <a:p>
            <a:pPr marL="6350" indent="0" algn="just">
              <a:lnSpc>
                <a:spcPct val="115000"/>
              </a:lnSpc>
              <a:spcAft>
                <a:spcPts val="1000"/>
              </a:spcAft>
              <a:buNone/>
            </a:pPr>
            <a:r>
              <a:rPr lang="en-US" dirty="0">
                <a:effectLst/>
                <a:latin typeface="Times New Roman" panose="02020603050405020304" pitchFamily="18" charset="0"/>
                <a:ea typeface="Calibri" panose="020F0502020204030204" pitchFamily="34" charset="0"/>
                <a:cs typeface="Times New Roman" panose="02020603050405020304" pitchFamily="18" charset="0"/>
              </a:rPr>
              <a:t>Existing methods of splitting expenses, such as manual calculations or spreadsheets, are time-consuming, error-prone, and lack transparency. Participants may forget who paid for what, how much they owe or are owed, and resolving these discrepancies can be challenging.</a:t>
            </a:r>
            <a:endParaRPr lang="en-US" dirty="0">
              <a:effectLst/>
              <a:latin typeface="Times New Roman" panose="02020603050405020304" pitchFamily="18" charset="0"/>
              <a:ea typeface="Calibri" panose="020F0502020204030204" pitchFamily="34" charset="0"/>
              <a:cs typeface="Times New Roman" panose="02020603050405020304" pitchFamily="18" charset="0"/>
            </a:endParaRPr>
          </a:p>
          <a:p>
            <a:pPr marL="6350" indent="0" algn="just">
              <a:lnSpc>
                <a:spcPct val="115000"/>
              </a:lnSpc>
              <a:spcAft>
                <a:spcPts val="1000"/>
              </a:spcAft>
              <a:buNone/>
            </a:pPr>
            <a:r>
              <a:rPr lang="en-US" dirty="0">
                <a:effectLst/>
                <a:latin typeface="Times New Roman" panose="02020603050405020304" pitchFamily="18" charset="0"/>
                <a:ea typeface="Calibri" panose="020F0502020204030204" pitchFamily="34" charset="0"/>
                <a:cs typeface="Times New Roman" panose="02020603050405020304" pitchFamily="18" charset="0"/>
              </a:rPr>
              <a:t>To address these issues, we propose the development of a digital solution called Splitwise. Splitwise is an intuitive and user-friendly expense-sharing application designed to streamline the process of managing shared expenses among groups of people.</a:t>
            </a:r>
            <a:endParaRPr lang="en-US"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05255" y="480060"/>
            <a:ext cx="7958455" cy="267335"/>
          </a:xfrm>
        </p:spPr>
        <p:txBody>
          <a:bodyPr>
            <a:normAutofit fontScale="90000"/>
          </a:bodyPr>
          <a:lstStyle/>
          <a:p>
            <a:pPr algn="l"/>
            <a:r>
              <a:rPr lang="en-IN" b="1" dirty="0">
                <a:latin typeface="Times New Roman" panose="02020603050405020304" pitchFamily="18" charset="0"/>
                <a:cs typeface="Times New Roman" panose="02020603050405020304" pitchFamily="18" charset="0"/>
              </a:rPr>
              <a:t>Technical</a:t>
            </a:r>
            <a:r>
              <a:rPr lang="en-IN" dirty="0">
                <a:latin typeface="Times New Roman" panose="02020603050405020304" pitchFamily="18" charset="0"/>
                <a:cs typeface="Times New Roman" panose="02020603050405020304" pitchFamily="18" charset="0"/>
              </a:rPr>
              <a:t> </a:t>
            </a:r>
            <a:r>
              <a:rPr lang="en-IN" b="1" dirty="0">
                <a:latin typeface="Times New Roman" panose="02020603050405020304" pitchFamily="18" charset="0"/>
                <a:cs typeface="Times New Roman" panose="02020603050405020304" pitchFamily="18" charset="0"/>
              </a:rPr>
              <a:t>Details</a:t>
            </a:r>
            <a:br>
              <a:rPr lang="en-IN" b="1" dirty="0">
                <a:latin typeface="Times New Roman" panose="02020603050405020304" pitchFamily="18" charset="0"/>
                <a:cs typeface="Times New Roman" panose="02020603050405020304" pitchFamily="18" charset="0"/>
              </a:rPr>
            </a:br>
            <a:endParaRPr lang="en-IN"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472565" y="1572895"/>
            <a:ext cx="9030335" cy="7179310"/>
          </a:xfrm>
        </p:spPr>
        <p:txBody>
          <a:bodyPr>
            <a:normAutofit/>
          </a:bodyPr>
          <a:lstStyle/>
          <a:p>
            <a:pPr marL="6350" indent="0">
              <a:lnSpc>
                <a:spcPct val="115000"/>
              </a:lnSpc>
              <a:spcAft>
                <a:spcPts val="1000"/>
              </a:spcAft>
              <a:buNone/>
            </a:pP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marL="6350" indent="0">
              <a:lnSpc>
                <a:spcPct val="115000"/>
              </a:lnSpc>
              <a:spcAft>
                <a:spcPts val="1000"/>
              </a:spcAft>
              <a:buNone/>
            </a:pPr>
            <a:r>
              <a:rPr lang="en-IN" sz="2400" dirty="0">
                <a:effectLst/>
                <a:latin typeface="Calibri" panose="020F0502020204030204" pitchFamily="34" charset="0"/>
                <a:ea typeface="Calibri" panose="020F0502020204030204" pitchFamily="34" charset="0"/>
                <a:cs typeface="Times New Roman" panose="02020603050405020304" pitchFamily="18" charset="0"/>
              </a:rPr>
              <a:t>HTML: The HTML document is structured using standard HTML tags.The document has two &lt;head&gt; sections. The first section includes meta tags for character set, compatibility, and viewport settings. It also includes a title tag and a link tag to an external CSS file.</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marL="6350" indent="0">
              <a:lnSpc>
                <a:spcPct val="115000"/>
              </a:lnSpc>
              <a:spcAft>
                <a:spcPts val="1000"/>
              </a:spcAft>
              <a:buNone/>
            </a:pPr>
            <a:r>
              <a:rPr lang="en-IN" sz="2400" dirty="0">
                <a:effectLst/>
                <a:latin typeface="Calibri" panose="020F0502020204030204" pitchFamily="34" charset="0"/>
                <a:ea typeface="Calibri" panose="020F0502020204030204" pitchFamily="34" charset="0"/>
                <a:cs typeface="Times New Roman" panose="02020603050405020304" pitchFamily="18" charset="0"/>
              </a:rPr>
              <a:t>CSS:The CSS styles are defined within &lt;style&gt; tags in the &lt;head&gt; section. The * selector sets the font family to 'poppins' and the text colour to black for all elements in the document.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marL="6350" indent="0">
              <a:lnSpc>
                <a:spcPct val="115000"/>
              </a:lnSpc>
              <a:spcAft>
                <a:spcPts val="1000"/>
              </a:spcAft>
              <a:buNone/>
            </a:pPr>
            <a:r>
              <a:rPr lang="en-IN" sz="2400" dirty="0">
                <a:effectLst/>
                <a:latin typeface="Calibri" panose="020F0502020204030204" pitchFamily="34" charset="0"/>
                <a:ea typeface="Calibri" panose="020F0502020204030204" pitchFamily="34" charset="0"/>
                <a:cs typeface="Times New Roman" panose="02020603050405020304" pitchFamily="18" charset="0"/>
              </a:rPr>
              <a:t>JavaScript: The JavaScript code snippet provided seems to be incomplete as it is missing the opening and closing &lt;script&gt; tags.The code adds an event listener to the form's submit event using the add Event Listener method.When the form is submitted, it prevents the default form submission behaviour using event.preventDefault().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marL="6350" indent="0">
              <a:lnSpc>
                <a:spcPct val="115000"/>
              </a:lnSpc>
              <a:spcAft>
                <a:spcPts val="1000"/>
              </a:spcAft>
              <a:buNone/>
            </a:pP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marL="6350" indent="0">
              <a:lnSpc>
                <a:spcPct val="115000"/>
              </a:lnSpc>
              <a:spcAft>
                <a:spcPts val="1000"/>
              </a:spcAft>
              <a:buNone/>
            </a:pP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marL="6350" indent="0">
              <a:lnSpc>
                <a:spcPct val="115000"/>
              </a:lnSpc>
              <a:spcAft>
                <a:spcPts val="1000"/>
              </a:spcAft>
              <a:buNone/>
            </a:pP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marL="6350" indent="0">
              <a:lnSpc>
                <a:spcPct val="115000"/>
              </a:lnSpc>
              <a:spcAft>
                <a:spcPts val="1000"/>
              </a:spcAft>
              <a:buNone/>
            </a:pP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marL="6350" indent="0">
              <a:lnSpc>
                <a:spcPct val="115000"/>
              </a:lnSpc>
              <a:spcAft>
                <a:spcPts val="1000"/>
              </a:spcAft>
              <a:buNone/>
            </a:pP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05288" y="666078"/>
            <a:ext cx="9222602" cy="3997828"/>
          </a:xfrm>
        </p:spPr>
        <p:txBody>
          <a:bodyPr/>
          <a:lstStyle/>
          <a:p>
            <a:r>
              <a:rPr lang="en-IN" sz="2400" dirty="0">
                <a:latin typeface="Calibri" panose="020F0502020204030204" pitchFamily="34" charset="0"/>
                <a:ea typeface="Calibri" panose="020F0502020204030204" pitchFamily="34" charset="0"/>
                <a:cs typeface="Times New Roman" panose="02020603050405020304" pitchFamily="18" charset="0"/>
                <a:sym typeface="+mn-ea"/>
              </a:rPr>
              <a:t>REACT: React is a JavaScript library known for its component-based architecture and virtual DOM. It offers JSX syntax for writing UI components, enabling a more intuitive development experience.</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sz="24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94046" y="797965"/>
            <a:ext cx="7958331" cy="1077229"/>
          </a:xfrm>
        </p:spPr>
        <p:txBody>
          <a:bodyPr/>
          <a:lstStyle/>
          <a:p>
            <a:pPr algn="l"/>
            <a:r>
              <a:rPr lang="en-IN" b="1" dirty="0">
                <a:latin typeface="Times New Roman" panose="02020603050405020304" pitchFamily="18" charset="0"/>
                <a:cs typeface="Times New Roman" panose="02020603050405020304" pitchFamily="18" charset="0"/>
              </a:rPr>
              <a:t>Key Features</a:t>
            </a:r>
            <a:br>
              <a:rPr lang="en-IN" b="1" dirty="0">
                <a:latin typeface="Times New Roman" panose="02020603050405020304" pitchFamily="18" charset="0"/>
                <a:cs typeface="Times New Roman" panose="02020603050405020304" pitchFamily="18" charset="0"/>
              </a:rPr>
            </a:br>
            <a:endParaRPr lang="en-IN"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694046" y="1732548"/>
            <a:ext cx="8876093" cy="4558028"/>
          </a:xfrm>
        </p:spPr>
        <p:txBody>
          <a:bodyPr>
            <a:normAutofit/>
          </a:bodyPr>
          <a:lstStyle/>
          <a:p>
            <a:r>
              <a:rPr lang="en-US" sz="2200" dirty="0">
                <a:effectLst/>
                <a:latin typeface="Times New Roman" panose="02020603050405020304" pitchFamily="18" charset="0"/>
                <a:ea typeface="Calibri" panose="020F0502020204030204" pitchFamily="34" charset="0"/>
                <a:cs typeface="Times New Roman" panose="02020603050405020304" pitchFamily="18" charset="0"/>
              </a:rPr>
              <a:t>The structure of the website has many different features provided for better communication and easy interaction. Some of them are listed below: </a:t>
            </a:r>
            <a:endParaRPr lang="en-US" sz="2200" dirty="0">
              <a:effectLst/>
              <a:latin typeface="Times New Roman" panose="02020603050405020304" pitchFamily="18" charset="0"/>
              <a:ea typeface="Calibri" panose="020F0502020204030204" pitchFamily="34" charset="0"/>
              <a:cs typeface="Times New Roman" panose="02020603050405020304" pitchFamily="18" charset="0"/>
            </a:endParaRPr>
          </a:p>
          <a:p>
            <a:r>
              <a:rPr lang="en-US" sz="2200" dirty="0">
                <a:effectLst/>
                <a:latin typeface="Times New Roman" panose="02020603050405020304" pitchFamily="18" charset="0"/>
                <a:ea typeface="Calibri" panose="020F0502020204030204" pitchFamily="34" charset="0"/>
                <a:cs typeface="Times New Roman" panose="02020603050405020304" pitchFamily="18" charset="0"/>
              </a:rPr>
              <a:t>Mobile Responsiveness-A mobile-responsive feature of our travel agency website ensures:</a:t>
            </a:r>
            <a:endParaRPr lang="en-US" sz="2200" dirty="0">
              <a:effectLst/>
              <a:latin typeface="Times New Roman" panose="02020603050405020304" pitchFamily="18" charset="0"/>
              <a:ea typeface="Calibri" panose="020F0502020204030204" pitchFamily="34" charset="0"/>
              <a:cs typeface="Times New Roman" panose="02020603050405020304" pitchFamily="18" charset="0"/>
            </a:endParaRPr>
          </a:p>
          <a:p>
            <a:r>
              <a:rPr lang="en-US" sz="2200" dirty="0">
                <a:effectLst/>
                <a:latin typeface="Times New Roman" panose="02020603050405020304" pitchFamily="18" charset="0"/>
                <a:ea typeface="Calibri" panose="020F0502020204030204" pitchFamily="34" charset="0"/>
                <a:cs typeface="Times New Roman" panose="02020603050405020304" pitchFamily="18" charset="0"/>
              </a:rPr>
              <a:t>Increased visibility and higher ranks on search engines</a:t>
            </a:r>
            <a:endParaRPr lang="en-US" sz="2200" dirty="0">
              <a:effectLst/>
              <a:latin typeface="Times New Roman" panose="02020603050405020304" pitchFamily="18" charset="0"/>
              <a:ea typeface="Calibri" panose="020F0502020204030204" pitchFamily="34" charset="0"/>
              <a:cs typeface="Times New Roman" panose="02020603050405020304" pitchFamily="18" charset="0"/>
            </a:endParaRPr>
          </a:p>
          <a:p>
            <a:r>
              <a:rPr lang="en-US" sz="2200" dirty="0">
                <a:effectLst/>
                <a:latin typeface="Times New Roman" panose="02020603050405020304" pitchFamily="18" charset="0"/>
                <a:ea typeface="Calibri" panose="020F0502020204030204" pitchFamily="34" charset="0"/>
                <a:cs typeface="Times New Roman" panose="02020603050405020304" pitchFamily="18" charset="0"/>
              </a:rPr>
              <a:t>A better user experience</a:t>
            </a:r>
            <a:endParaRPr lang="en-US" sz="2200" dirty="0">
              <a:effectLst/>
              <a:latin typeface="Times New Roman" panose="02020603050405020304" pitchFamily="18" charset="0"/>
              <a:ea typeface="Calibri" panose="020F0502020204030204" pitchFamily="34" charset="0"/>
              <a:cs typeface="Times New Roman" panose="02020603050405020304" pitchFamily="18" charset="0"/>
            </a:endParaRPr>
          </a:p>
          <a:p>
            <a:r>
              <a:rPr lang="en-US" sz="2200" dirty="0">
                <a:effectLst/>
                <a:latin typeface="Times New Roman" panose="02020603050405020304" pitchFamily="18" charset="0"/>
                <a:ea typeface="Calibri" panose="020F0502020204030204" pitchFamily="34" charset="0"/>
                <a:cs typeface="Times New Roman" panose="02020603050405020304" pitchFamily="18" charset="0"/>
              </a:rPr>
              <a:t>Increased conversion rates</a:t>
            </a:r>
            <a:endParaRPr lang="en-US" sz="22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11166" y="673768"/>
            <a:ext cx="9058973" cy="5376176"/>
          </a:xfrm>
        </p:spPr>
        <p:txBody>
          <a:bodyPr>
            <a:normAutofit lnSpcReduction="10000"/>
          </a:bodyPr>
          <a:lstStyle/>
          <a:p>
            <a:pPr algn="just">
              <a:lnSpc>
                <a:spcPct val="115000"/>
              </a:lnSpc>
              <a:spcAft>
                <a:spcPts val="1000"/>
              </a:spcAft>
            </a:pP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Expense Tracking and Splitting:</a:t>
            </a:r>
            <a:r>
              <a:rPr lang="en-IN" altLang="en-US" sz="2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Splitwise allows users to easily add expenses and split them among group members. It supports various splitting options such as equal splitting, percentage-based splitting, and custom amounts. This is especially useful for roommates, group trips, or any situation where costs need to be shared among multiple people.</a:t>
            </a:r>
            <a:endParaRPr lang="en-US" sz="2200" dirty="0">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15000"/>
              </a:lnSpc>
              <a:spcAft>
                <a:spcPts val="1000"/>
              </a:spcAft>
            </a:pP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Debt Simplification and Settlement:</a:t>
            </a:r>
            <a:r>
              <a:rPr lang="en-IN" altLang="en-US" sz="2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The app keeps a running total of who owes whom, and can simplify debts by minimizing the number of transactions needed to settle up.</a:t>
            </a:r>
            <a:endParaRPr lang="en-US" sz="22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26669" y="808056"/>
            <a:ext cx="7958331" cy="1077229"/>
          </a:xfrm>
        </p:spPr>
        <p:txBody>
          <a:bodyPr/>
          <a:lstStyle/>
          <a:p>
            <a:pPr algn="l"/>
            <a:r>
              <a:rPr lang="en-IN" b="1" dirty="0">
                <a:latin typeface="Times New Roman" panose="02020603050405020304" pitchFamily="18" charset="0"/>
                <a:cs typeface="Times New Roman" panose="02020603050405020304" pitchFamily="18" charset="0"/>
              </a:rPr>
              <a:t>Project Highlights</a:t>
            </a:r>
            <a:endParaRPr lang="en-IN" b="1" dirty="0">
              <a:latin typeface="Times New Roman" panose="02020603050405020304" pitchFamily="18" charset="0"/>
              <a:cs typeface="Times New Roman" panose="02020603050405020304" pitchFamily="18" charset="0"/>
            </a:endParaRPr>
          </a:p>
        </p:txBody>
      </p:sp>
      <p:sp>
        <p:nvSpPr>
          <p:cNvPr id="26" name="Content Placeholder 24"/>
          <p:cNvSpPr>
            <a:spLocks noGrp="1"/>
          </p:cNvSpPr>
          <p:nvPr>
            <p:ph idx="1"/>
          </p:nvPr>
        </p:nvSpPr>
        <p:spPr>
          <a:xfrm>
            <a:off x="1626669" y="1735791"/>
            <a:ext cx="7796540" cy="794886"/>
          </a:xfrm>
        </p:spPr>
        <p:txBody>
          <a:bodyPr>
            <a:normAutofit/>
          </a:bodyPr>
          <a:lstStyle/>
          <a:p>
            <a:r>
              <a:rPr lang="en-IN" sz="2400" dirty="0">
                <a:latin typeface="Times New Roman" panose="02020603050405020304" pitchFamily="18" charset="0"/>
                <a:cs typeface="Times New Roman" panose="02020603050405020304" pitchFamily="18" charset="0"/>
              </a:rPr>
              <a:t>Home Page</a:t>
            </a:r>
            <a:endParaRPr lang="en-IN" sz="2400" dirty="0">
              <a:latin typeface="Times New Roman" panose="02020603050405020304" pitchFamily="18" charset="0"/>
              <a:cs typeface="Times New Roman" panose="02020603050405020304" pitchFamily="18" charset="0"/>
            </a:endParaRPr>
          </a:p>
        </p:txBody>
      </p:sp>
      <p:pic>
        <p:nvPicPr>
          <p:cNvPr id="5" name="Picture 1"/>
          <p:cNvPicPr>
            <a:picLocks noChangeAspect="1"/>
          </p:cNvPicPr>
          <p:nvPr/>
        </p:nvPicPr>
        <p:blipFill>
          <a:blip r:embed="rId1"/>
          <a:stretch>
            <a:fillRect/>
          </a:stretch>
        </p:blipFill>
        <p:spPr>
          <a:xfrm>
            <a:off x="2943225" y="2836545"/>
            <a:ext cx="6124575" cy="3474720"/>
          </a:xfrm>
          <a:prstGeom prst="rect">
            <a:avLst/>
          </a:prstGeom>
        </p:spPr>
      </p:pic>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3.jpeg"/></Relationships>
</file>

<file path=ppt/theme/theme1.xml><?xml version="1.0" encoding="utf-8"?>
<a:theme xmlns:a="http://schemas.openxmlformats.org/drawingml/2006/main" name="Madison">
  <a:themeElements>
    <a:clrScheme name="Madison">
      <a:dk1>
        <a:sysClr val="windowText" lastClr="000000"/>
      </a:dk1>
      <a:lt1>
        <a:sysClr val="window" lastClr="FFFFFF"/>
      </a:lt1>
      <a:dk2>
        <a:srgbClr val="1F282E"/>
      </a:dk2>
      <a:lt2>
        <a:srgbClr val="C2F5FC"/>
      </a:lt2>
      <a:accent1>
        <a:srgbClr val="4091F3"/>
      </a:accent1>
      <a:accent2>
        <a:srgbClr val="8BBCF1"/>
      </a:accent2>
      <a:accent3>
        <a:srgbClr val="CB6A6A"/>
      </a:accent3>
      <a:accent4>
        <a:srgbClr val="C567AF"/>
      </a:accent4>
      <a:accent5>
        <a:srgbClr val="A684F9"/>
      </a:accent5>
      <a:accent6>
        <a:srgbClr val="A9ACEE"/>
      </a:accent6>
      <a:hlink>
        <a:srgbClr val="6D9CC5"/>
      </a:hlink>
      <a:folHlink>
        <a:srgbClr val="6D82A0"/>
      </a:folHlink>
    </a:clrScheme>
    <a:fontScheme name="Madison">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adison">
      <a:fillStyleLst>
        <a:solidFill>
          <a:schemeClr val="phClr"/>
        </a:solidFill>
        <a:gradFill rotWithShape="1">
          <a:gsLst>
            <a:gs pos="0">
              <a:schemeClr val="phClr">
                <a:tint val="48000"/>
                <a:alpha val="88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4000"/>
                <a:satMod val="130000"/>
                <a:lumMod val="92000"/>
              </a:schemeClr>
            </a:gs>
            <a:gs pos="100000">
              <a:schemeClr val="phClr">
                <a:shade val="76000"/>
                <a:satMod val="130000"/>
                <a:lumMod val="88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solidFill>
          <a:schemeClr val="phClr"/>
        </a:solidFill>
        <a:blipFill rotWithShape="1">
          <a:blip xmlns:r="http://schemas.openxmlformats.org/officeDocument/2006/relationships" r:embed="rId1"/>
          <a:stretch>
            <a:fillRect/>
          </a:stretch>
        </a:blip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TM16401375[[fn=Madison]]</Template>
  <TotalTime>0</TotalTime>
  <Words>6276</Words>
  <Application>WPS Presentation</Application>
  <PresentationFormat>Widescreen</PresentationFormat>
  <Paragraphs>75</Paragraphs>
  <Slides>16</Slides>
  <Notes>0</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16</vt:i4>
      </vt:variant>
    </vt:vector>
  </HeadingPairs>
  <TitlesOfParts>
    <vt:vector size="28" baseType="lpstr">
      <vt:lpstr>Arial</vt:lpstr>
      <vt:lpstr>SimSun</vt:lpstr>
      <vt:lpstr>Wingdings</vt:lpstr>
      <vt:lpstr>Wingdings 3</vt:lpstr>
      <vt:lpstr>MS Shell Dlg 2</vt:lpstr>
      <vt:lpstr>Tahoma</vt:lpstr>
      <vt:lpstr>Times New Roman</vt:lpstr>
      <vt:lpstr>Calibri</vt:lpstr>
      <vt:lpstr>Symbol</vt:lpstr>
      <vt:lpstr>Microsoft YaHei</vt:lpstr>
      <vt:lpstr>Arial Unicode MS</vt:lpstr>
      <vt:lpstr>Madison</vt:lpstr>
      <vt:lpstr>DIGITAL MARKETPLACE FOR CRAFTS</vt:lpstr>
      <vt:lpstr>Table of Contents</vt:lpstr>
      <vt:lpstr>Introduction</vt:lpstr>
      <vt:lpstr>Problem Statement</vt:lpstr>
      <vt:lpstr>Technical Details</vt:lpstr>
      <vt:lpstr>PowerPoint 演示文稿</vt:lpstr>
      <vt:lpstr>Key Features </vt:lpstr>
      <vt:lpstr>PowerPoint 演示文稿</vt:lpstr>
      <vt:lpstr>Project Highlights</vt:lpstr>
      <vt:lpstr>PowerPoint 演示文稿</vt:lpstr>
      <vt:lpstr>SignUp/Login</vt:lpstr>
      <vt:lpstr>Order Details</vt:lpstr>
      <vt:lpstr>Admin Dashboard</vt:lpstr>
      <vt:lpstr>Shopping Cart</vt:lpstr>
      <vt:lpstr>Conclusion</vt:lpstr>
      <vt:lpstr>References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DIGITAL MARKETPLACE FOR CRAFTS</dc:title>
  <dc:creator>Yash Goyal</dc:creator>
  <cp:lastModifiedBy>Vrinda Puri</cp:lastModifiedBy>
  <cp:revision>4</cp:revision>
  <dcterms:created xsi:type="dcterms:W3CDTF">2024-05-20T09:35:00Z</dcterms:created>
  <dcterms:modified xsi:type="dcterms:W3CDTF">2024-05-21T04:21:37Z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D3DA8B7895AA4C2DBBE76803E3C17274_13</vt:lpwstr>
  </property>
  <property fmtid="{D5CDD505-2E9C-101B-9397-08002B2CF9AE}" pid="3" name="KSOProductBuildVer">
    <vt:lpwstr>1033-12.2.0.16909</vt:lpwstr>
  </property>
</Properties>
</file>